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21" d="100"/>
          <a:sy n="21" d="100"/>
        </p:scale>
        <p:origin x="1584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03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4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2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27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64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31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7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684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23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35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99CA-62BA-439F-8DCF-064FE149B5A8}" type="datetimeFigureOut">
              <a:rPr lang="es-CL" smtClean="0"/>
              <a:t>23-12-2022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2E97-3070-4EC6-B0EF-832E1DCB93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t de 5 Elegantes Marcos para Fotos de Navidad. ~ Marcos Gratis para  Fotografí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LUDO NAVIDE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403">
            <a:off x="705849" y="1365054"/>
            <a:ext cx="8119107" cy="44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Soledad</dc:creator>
  <cp:lastModifiedBy>Soledad</cp:lastModifiedBy>
  <cp:revision>1</cp:revision>
  <dcterms:created xsi:type="dcterms:W3CDTF">2022-12-23T13:56:59Z</dcterms:created>
  <dcterms:modified xsi:type="dcterms:W3CDTF">2022-12-23T13:59:29Z</dcterms:modified>
</cp:coreProperties>
</file>